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2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A01B9-156E-D661-641C-79C33D472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DCDFD7-346C-52C7-E4C0-D381D4816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CCB08-80DC-3785-7AC0-5AAF3E538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189E9-343E-9106-6AB2-099BE6932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F2B95-3027-6606-CF6B-7C5328CF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3665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A0BC8-E458-47F6-9AF4-522E9194F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1D22C0-411C-10FB-FCC5-4AD56F16D3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18238-E672-ADF2-2E08-7C39422E6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B2BD3-BDCC-A0D4-5244-8AF270595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F485E-94D0-079F-5E6F-AD0A516A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4968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576E5-80CE-3F11-ADCF-B808969F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5A0312-A9AE-0C8E-61A3-E9F3D72F3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08C54-E36E-9AE2-15FE-668CE5A57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02691-3725-9D8C-BD07-4986D9A6B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8A6F58-6E19-41BC-DD56-86D49297A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7401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00B49-9020-9677-917F-DE340477E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18376-BD2E-C72D-6382-7112D4468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2E3CE-F662-5C44-FE5F-4947B4F05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1558E-6A80-CE2B-60F9-756F769E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691BD-F91F-DE1D-F2B1-93B8DB372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375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B0916-D707-9155-FA7A-0C018D56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45D0D-4FBF-A0FA-FEE1-F89430E9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4D99C-BEE1-0931-C911-C8770E479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DFBE1-436E-7A2D-58FD-81F7B2F1E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25EE0-922E-4732-BFBF-5E4E5176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1277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DFADC-2476-ECB1-1CD5-3750D0BAB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A8789-708B-ACC9-43A2-06F38A5570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BEC08-5D55-5309-3BE8-FDC6064EF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0B0335-B9C3-6E37-9E00-741D99D35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72261-F9B2-AC0F-1494-68B9DADC7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E4938-9121-A180-00A6-F04C1ED22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5053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89665-705A-81A7-4904-B5DFD82E9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DE7B6-B9DC-BBA6-2FB1-46784CF39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E288D-400E-C29A-501D-03DC028F5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D389CD-90D4-181A-BE38-9407E9A6F9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D8543C-2FEA-5FD7-10C4-049812972B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720931-0F8D-9D7D-787C-DBFAB8AF2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804247-B211-6BB0-D9AE-549A512A4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1CB456-5885-1961-691D-25D1BE75B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807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85713-D1C6-2F16-2A36-1CA98AAA5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9EA35B-2CD2-EC31-1C82-08C70D42E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998BA9-C71C-C7CF-CD72-42DF568D1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A1021B-69B9-BD74-8A65-7A20FC7A3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18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88EE7C-4940-CCF7-69CE-4424BBE12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E2C69A-416B-3C59-FD8B-66B8D9A3A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DDC05-82C0-EA26-7F37-CFC1954C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49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61BB1-5754-F013-F2AA-C6320204A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5D0F8-5E69-9AB7-B11E-2FBF68CD3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2A7B45-29AB-6851-7141-1C09D99FB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C33D9E-0642-3EB8-9460-6B522BFAB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10CDF-0273-39AE-EAAD-ABBFD55D1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D942F-5787-7A37-4D49-CE09C22A3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8574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0076-974F-4059-F508-EBE40ACF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8F0141-EFDC-B8A5-D6C6-E4DFDA0CD3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5AB9AA-029F-D689-F80E-A2F0F9FD1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17758E-5435-669F-AF8B-93011D125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02A14A-49E0-3EF4-0CF9-F01F5ECF7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AA822-D09B-4E15-8E8C-DFA450E0C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22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5F46E1-D9ED-1577-A11D-18F7BC861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7F2C9-73AB-017F-84CB-938CEBDDC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FB0ED-E1FE-BCAA-9AB3-076DC39BA2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39FB7-B94B-45E7-A679-424A5B22ABFF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AED47-2F53-04E2-D545-8F09950F18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B1946-0FAC-8019-FF14-50DACFBECF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C0619-14EF-4DBB-A31D-A4DD0DFE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6538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ECA1D0-8EEA-84E2-576C-1AD4EDF1D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1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A7D1F4-94AA-F3A1-71A5-3A57DF77AC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442" cy="6858000"/>
          </a:xfrm>
        </p:spPr>
      </p:pic>
    </p:spTree>
    <p:extLst>
      <p:ext uri="{BB962C8B-B14F-4D97-AF65-F5344CB8AC3E}">
        <p14:creationId xmlns:p14="http://schemas.microsoft.com/office/powerpoint/2010/main" val="694781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4D1C95-6C9E-C9C7-56AE-B67945B03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818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6C700F-35E7-7561-8A57-7B4F07CD9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9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8B1B57-CC5B-DF31-1598-C682A11732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70018" cy="6918386"/>
          </a:xfrm>
        </p:spPr>
      </p:pic>
    </p:spTree>
    <p:extLst>
      <p:ext uri="{BB962C8B-B14F-4D97-AF65-F5344CB8AC3E}">
        <p14:creationId xmlns:p14="http://schemas.microsoft.com/office/powerpoint/2010/main" val="179926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0D3DDA-3F68-17B9-0300-D31973EA2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15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D99F6E-16DB-0399-BEE2-6FF9BA603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131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71A1C4-3F55-1579-502D-276745C04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05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5BE654-161B-28A7-B559-7EA776BCD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8222" cy="6858000"/>
          </a:xfrm>
        </p:spPr>
      </p:pic>
    </p:spTree>
    <p:extLst>
      <p:ext uri="{BB962C8B-B14F-4D97-AF65-F5344CB8AC3E}">
        <p14:creationId xmlns:p14="http://schemas.microsoft.com/office/powerpoint/2010/main" val="20565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9B319-B40E-336E-7112-5C398DAACF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82101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Biswajit Bauri</dc:creator>
  <cp:lastModifiedBy>Biswajit Bauri</cp:lastModifiedBy>
  <cp:revision>1</cp:revision>
  <dcterms:created xsi:type="dcterms:W3CDTF">2024-03-06T21:12:43Z</dcterms:created>
  <dcterms:modified xsi:type="dcterms:W3CDTF">2024-03-06T21:12:43Z</dcterms:modified>
</cp:coreProperties>
</file>

<file path=docProps/thumbnail.jpeg>
</file>